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66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F928E-FF0E-40F8-9184-568BE93A2E7E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471B1-A029-43D7-8E4B-6B453944C1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23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CF64B0C-B925-43D0-898D-747A83CB733B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AEFB-B3F3-48D4-9CD5-AD0BAB1B212B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A4C1-4EA7-40F1-BE28-BF40FB3E77E7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AA5E-D8DD-4AD5-92F1-A25532445032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4D5-56D9-42B3-A040-EF0906488F7D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26D0-1515-4F4E-9B66-5282CA772147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9BED-B9F3-4019-BE10-39514DB61E7E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6485-54DD-4C51-BA75-F9C1D7183008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EC87-BB69-4EA9-851D-5715B276DBE1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1BA6-AEE0-4B48-91D4-32226E4047AF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170E-ACB3-466A-9C75-DF14A116D9DE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AC1A-28BD-4836-8F2D-1F76F72CC715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A04A-3D51-4E24-81D5-AEC5AD9D88AB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8B83-4545-4974-9781-22533458C47C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A0B4-C657-4313-8CEE-96E2D4A0231C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B775-1F11-46F9-9407-07750D78305B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550E-76BA-464D-9301-A90D8036A15C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EB1ED5-98BB-4615-BCCA-CAD3DF0C6297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3AA1E60-B08B-588A-DBE1-CA3DCBF0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A140DF-B5E9-F449-EF67-8C09F668B014}"/>
              </a:ext>
            </a:extLst>
          </p:cNvPr>
          <p:cNvSpPr txBox="1"/>
          <p:nvPr/>
        </p:nvSpPr>
        <p:spPr>
          <a:xfrm>
            <a:off x="1034473" y="2551837"/>
            <a:ext cx="101230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5400" dirty="0">
                <a:latin typeface="+mj-lt"/>
              </a:rPr>
              <a:t>SE VUOI LA PACE VAI AL CUORE DELLA DEMOCRAZIA</a:t>
            </a:r>
          </a:p>
        </p:txBody>
      </p:sp>
    </p:spTree>
    <p:extLst>
      <p:ext uri="{BB962C8B-B14F-4D97-AF65-F5344CB8AC3E}">
        <p14:creationId xmlns:p14="http://schemas.microsoft.com/office/powerpoint/2010/main" val="334170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1EE3BF-D383-6222-7E11-5945E71C19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000" dirty="0">
                <a:latin typeface="Algerian" panose="04020705040A02060702" pitchFamily="82" charset="0"/>
              </a:rPr>
              <a:t>LE PAROLE DI PAPA FRANCESCO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E4FA3AC-9117-5132-5BB5-612CD93E0F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«AL CUORE DELLA DEMOCRAZIA»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DB8250-36FB-3EA6-9D73-D5A0AF01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1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363EDA-1575-523C-85C5-BE5F74FE7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DEMOCRAZIA E IL CUORE FERITO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E9E8F2-D22B-FAD7-06D7-07D485A39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dirty="0"/>
              <a:t>CRISI DELLA DEMOCRAZIA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PARTECIPAZIONE E RESPONSABILITA’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CREATIVITA’ E RISANAMENTO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CONCLUSIONE E BENEDIZIONE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RIFLESSIONE FINALE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C8EA78-5EBC-A206-908C-523369D7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0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6B5B9F-057D-2A8B-547B-202D545F6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8691" y="1871132"/>
            <a:ext cx="6589376" cy="428724"/>
          </a:xfrm>
        </p:spPr>
        <p:txBody>
          <a:bodyPr/>
          <a:lstStyle/>
          <a:p>
            <a:r>
              <a:rPr lang="it-IT" sz="3600" dirty="0"/>
              <a:t>CRISI DELLA DEMOCRAZIA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D3FBBB7-DB04-396F-0501-CAB9CAC8E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9271" y="2410692"/>
            <a:ext cx="6815669" cy="3038763"/>
          </a:xfrm>
        </p:spPr>
        <p:txBody>
          <a:bodyPr>
            <a:normAutofit/>
          </a:bodyPr>
          <a:lstStyle/>
          <a:p>
            <a:r>
              <a:rPr lang="it-IT" dirty="0"/>
              <a:t>«CUORE FERITO»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CORRUZIONE, ILLEGALITA’ COME «CUORE INFARTUATO»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INDIFFERENZA COME UN CANCRO CHE MINA LA PARTECIPAZIONE DEMOCRATICA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F7E6E5-15BC-E52C-EEE2-F169599F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4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80BD1E-2FF9-C404-641B-D6408452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PARTECIPAZIONE E RESPONSABILITA’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148583-D5D5-B183-58DF-433673554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90175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dirty="0"/>
              <a:t>IMPORTANZA DELLA PARTECIPAZIONE : PARTECIPAZIONE ATTIVA, VA ALLENATA E NON IMPROVVISATA FIN DALLA GIOVANE ETA’: «INSIEME E’ MEGLIO» CIT. LORENZO MILANI;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APPELLO AL LAICATO CATTOLICO: «ORGANIZZARE LA SPERANZA» con progetti di buona politica affrontando problematiche sociali e dialogo tra religione e società;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4AAEDB7-3CC0-84CD-5AD5-A85FD0AA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ACAB05-B424-79C8-34E8-B4793EA7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CREATIVITA’ E RISANAMENTO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93ADF7-C82B-E8FD-6D7C-EAF537B3F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RISANARE IL CUORE DELLA DEMOCRAZIA: il Papa ha esortato a risanare il cuore della democrazia attraverso la creatività, citando esempi di buone pratiche nelle comunità e nell’economia che dimostrano l’azione dello Spirito Santo;</a:t>
            </a:r>
          </a:p>
          <a:p>
            <a:r>
              <a:rPr lang="it-IT" dirty="0"/>
              <a:t>COSTRUIRE IL FUTURO: Ha ribadito che senza speranza non si può costruire un futuro migliore e che il ruolo della Chiesa è quello di essere un faro di speranza e partecipazione.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5AB477-B06C-192A-5249-22F0CE62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5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58D7F5-C400-E748-205C-6ECD12DF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RIFLESSIONE FINALE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4D8324-AA2D-89A9-23C2-F9B281B3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VISIONE DI UNA NUOVA CIVILTA’: Il Papa ha invitato a sognare una nuova civiltà fondata sulla pace e sulla fraternità, richiamando l’attenzione sui popoli martoriati dalla guerra e sulla necessità di un impegno collettivo per il bene comune.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493D0A-140D-3E3C-642A-A45EAD5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0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DE2C74-FEAC-02D8-2899-CFA9F9DB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EPILOGO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B9E23C-7C50-9798-D54D-641F2785A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Il discorso del Papa rappresenta un forte invito alla responsabilità sociale e alla partecipazione attiva, elementi essenziali per il rafforzamento della democrazia e per la costruzione di una società più giusta e inclusiva.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3BE4737-3BEA-DDF3-13B7-106BC5C6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04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285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Garamond</vt:lpstr>
      <vt:lpstr>Organico</vt:lpstr>
      <vt:lpstr>Presentazione standard di PowerPoint</vt:lpstr>
      <vt:lpstr>LE PAROLE DI PAPA FRANCESCO</vt:lpstr>
      <vt:lpstr>LA DEMOCRAZIA E IL CUORE FERITO</vt:lpstr>
      <vt:lpstr>CRISI DELLA DEMOCRAZIA</vt:lpstr>
      <vt:lpstr>PARTECIPAZIONE E RESPONSABILITA’</vt:lpstr>
      <vt:lpstr>CREATIVITA’ E RISANAMENTO</vt:lpstr>
      <vt:lpstr>RIFLESSIONE FINALE </vt:lpstr>
      <vt:lpstr>EPILOGO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Serpi Gianmarco</dc:creator>
  <cp:lastModifiedBy>Serpi Gianmarco</cp:lastModifiedBy>
  <cp:revision>8</cp:revision>
  <dcterms:created xsi:type="dcterms:W3CDTF">2024-10-13T13:59:30Z</dcterms:created>
  <dcterms:modified xsi:type="dcterms:W3CDTF">2024-10-22T06:38:29Z</dcterms:modified>
</cp:coreProperties>
</file>